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0620"/>
    <a:srgbClr val="00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Документы\узор\post-234166-12742161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15186" cy="6858000"/>
          </a:xfrm>
          <a:prstGeom prst="rect">
            <a:avLst/>
          </a:prstGeom>
          <a:noFill/>
        </p:spPr>
      </p:pic>
      <p:pic>
        <p:nvPicPr>
          <p:cNvPr id="1029" name="Picture 5" descr="C:\Документы\узор\image_8_13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8643998" cy="6429420"/>
          </a:xfrm>
          <a:prstGeom prst="rect">
            <a:avLst/>
          </a:prstGeom>
          <a:noFill/>
        </p:spPr>
      </p:pic>
      <p:pic>
        <p:nvPicPr>
          <p:cNvPr id="8" name="Рисунок 7" descr="Описание: http://xn--80aczcngamke.xn--c1acd8ba9a.xn--p1ai/rcr_images/12_1.pn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85786" y="1285860"/>
            <a:ext cx="2571768" cy="1643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C:\Users\солнышко\Downloads\узор\Flag_of_Krasnoobsk_(Novosibirsk_oblast) (1)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1643050"/>
            <a:ext cx="1714512" cy="1214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Скругленный прямоугольник 14"/>
          <p:cNvSpPr/>
          <p:nvPr/>
        </p:nvSpPr>
        <p:spPr>
          <a:xfrm>
            <a:off x="2643174" y="3286124"/>
            <a:ext cx="5500726" cy="257176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CC"/>
              </a:solidFill>
            </a:endParaRPr>
          </a:p>
          <a:p>
            <a:pPr algn="ctr"/>
            <a:endParaRPr lang="ru-RU" b="1" dirty="0" smtClean="0">
              <a:solidFill>
                <a:srgbClr val="0000CC"/>
              </a:solidFill>
            </a:endParaRPr>
          </a:p>
          <a:p>
            <a:pPr algn="ctr"/>
            <a:endParaRPr lang="ru-RU" b="1" dirty="0" smtClean="0">
              <a:solidFill>
                <a:srgbClr val="0000CC"/>
              </a:solidFill>
            </a:endParaRPr>
          </a:p>
          <a:p>
            <a:pPr algn="ctr"/>
            <a:endParaRPr lang="ru-RU" b="1" dirty="0" smtClean="0">
              <a:solidFill>
                <a:srgbClr val="0000CC"/>
              </a:solidFill>
            </a:endParaRPr>
          </a:p>
          <a:p>
            <a:pPr algn="ctr"/>
            <a:endParaRPr lang="ru-RU" b="1" dirty="0" smtClean="0">
              <a:solidFill>
                <a:srgbClr val="0000CC"/>
              </a:solidFill>
            </a:endParaRPr>
          </a:p>
          <a:p>
            <a:pPr algn="ctr"/>
            <a:endParaRPr lang="ru-RU" b="1" dirty="0" smtClean="0">
              <a:solidFill>
                <a:srgbClr val="0000CC"/>
              </a:solidFill>
            </a:endParaRPr>
          </a:p>
          <a:p>
            <a:pPr algn="ctr"/>
            <a:r>
              <a:rPr lang="ru-RU" b="1" dirty="0" smtClean="0">
                <a:solidFill>
                  <a:srgbClr val="0000CC"/>
                </a:solidFill>
              </a:rPr>
              <a:t>Экскурсия «Весна в </a:t>
            </a:r>
            <a:r>
              <a:rPr lang="ru-RU" b="1" dirty="0" err="1" smtClean="0">
                <a:solidFill>
                  <a:srgbClr val="0000CC"/>
                </a:solidFill>
              </a:rPr>
              <a:t>Краснообске</a:t>
            </a:r>
            <a:r>
              <a:rPr lang="ru-RU" b="1" dirty="0" smtClean="0">
                <a:solidFill>
                  <a:srgbClr val="0000CC"/>
                </a:solidFill>
              </a:rPr>
              <a:t>»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</a:rPr>
              <a:t>В рамках реализации программы краеведческого образования «Новая </a:t>
            </a:r>
            <a:r>
              <a:rPr lang="ru-RU" b="1" dirty="0" smtClean="0">
                <a:solidFill>
                  <a:srgbClr val="0000CC"/>
                </a:solidFill>
              </a:rPr>
              <a:t>Сибирь – мой край родной»</a:t>
            </a:r>
            <a:endParaRPr lang="ru-RU" b="1" dirty="0" smtClean="0">
              <a:solidFill>
                <a:srgbClr val="0000CC"/>
              </a:solidFill>
            </a:endParaRPr>
          </a:p>
          <a:p>
            <a:pPr algn="ctr"/>
            <a:r>
              <a:rPr lang="ru-RU" dirty="0" smtClean="0">
                <a:solidFill>
                  <a:srgbClr val="0000CC"/>
                </a:solidFill>
              </a:rPr>
              <a:t>в  старшей группе  «Солнышко» (от 5 до 6 лет)</a:t>
            </a:r>
          </a:p>
          <a:p>
            <a:pPr algn="ctr"/>
            <a:r>
              <a:rPr lang="ru-RU" dirty="0" smtClean="0">
                <a:solidFill>
                  <a:srgbClr val="0000CC"/>
                </a:solidFill>
              </a:rPr>
              <a:t> 2021 – 2022 учебный </a:t>
            </a:r>
            <a:r>
              <a:rPr lang="ru-RU" dirty="0" smtClean="0">
                <a:solidFill>
                  <a:srgbClr val="0000CC"/>
                </a:solidFill>
              </a:rPr>
              <a:t>год</a:t>
            </a:r>
          </a:p>
          <a:p>
            <a:pPr algn="ctr"/>
            <a:endParaRPr lang="ru-RU" dirty="0" smtClean="0">
              <a:solidFill>
                <a:srgbClr val="0000CC"/>
              </a:solidFill>
            </a:endParaRPr>
          </a:p>
          <a:p>
            <a:pPr algn="ctr"/>
            <a:r>
              <a:rPr lang="ru-RU" sz="1400" dirty="0" smtClean="0">
                <a:solidFill>
                  <a:srgbClr val="0000CC"/>
                </a:solidFill>
              </a:rPr>
              <a:t>Дёмина Светлана Владимировна</a:t>
            </a:r>
          </a:p>
          <a:p>
            <a:pPr algn="ctr"/>
            <a:r>
              <a:rPr lang="ru-RU" sz="1400" dirty="0" smtClean="0">
                <a:solidFill>
                  <a:srgbClr val="0000CC"/>
                </a:solidFill>
              </a:rPr>
              <a:t>Воспитатель высшей квалификационной категории</a:t>
            </a:r>
          </a:p>
          <a:p>
            <a:pPr algn="ctr"/>
            <a:endParaRPr lang="ru-RU" sz="1400" dirty="0" smtClean="0">
              <a:solidFill>
                <a:srgbClr val="0000CC"/>
              </a:solidFill>
            </a:endParaRPr>
          </a:p>
          <a:p>
            <a:pPr algn="ctr"/>
            <a:endParaRPr lang="ru-RU" dirty="0" smtClean="0">
              <a:solidFill>
                <a:srgbClr val="0000CC"/>
              </a:solidFill>
            </a:endParaRPr>
          </a:p>
          <a:p>
            <a:pPr algn="ctr"/>
            <a:endParaRPr lang="ru-RU" dirty="0" smtClean="0">
              <a:solidFill>
                <a:srgbClr val="0000CC"/>
              </a:solidFill>
            </a:endParaRPr>
          </a:p>
          <a:p>
            <a:pPr algn="ctr"/>
            <a:endParaRPr lang="ru-RU" dirty="0" smtClean="0">
              <a:solidFill>
                <a:srgbClr val="0000CC"/>
              </a:solidFill>
            </a:endParaRPr>
          </a:p>
          <a:p>
            <a:pPr algn="ctr"/>
            <a:endParaRPr lang="ru-RU" dirty="0" smtClean="0">
              <a:solidFill>
                <a:srgbClr val="0000CC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42910" y="714356"/>
            <a:ext cx="735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5A062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НОВОСИБИРСКОГО РАЙОНА НОВОСИБИРСКОЙ ОБЛАСТИ  - </a:t>
            </a:r>
            <a:br>
              <a:rPr lang="ru-RU" sz="1200" dirty="0" smtClean="0">
                <a:solidFill>
                  <a:srgbClr val="5A062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rgbClr val="5A0620"/>
                </a:solidFill>
                <a:latin typeface="Times New Roman" pitchFamily="18" charset="0"/>
                <a:cs typeface="Times New Roman" pitchFamily="18" charset="0"/>
              </a:rPr>
              <a:t>ДЕТСКИЙ САД «</a:t>
            </a:r>
            <a:r>
              <a:rPr lang="ru-RU" sz="1200" dirty="0" err="1" smtClean="0">
                <a:solidFill>
                  <a:srgbClr val="5A0620"/>
                </a:solidFill>
                <a:latin typeface="Times New Roman" pitchFamily="18" charset="0"/>
                <a:cs typeface="Times New Roman" pitchFamily="18" charset="0"/>
              </a:rPr>
              <a:t>ЧЕБУРАШКА</a:t>
            </a:r>
            <a:r>
              <a:rPr lang="ru-RU" sz="1200" dirty="0" smtClean="0">
                <a:solidFill>
                  <a:srgbClr val="5A062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200" dirty="0">
              <a:solidFill>
                <a:srgbClr val="5A0620"/>
              </a:solidFill>
            </a:endParaRPr>
          </a:p>
        </p:txBody>
      </p:sp>
      <p:pic>
        <p:nvPicPr>
          <p:cNvPr id="20" name="Рисунок 19" descr="C:\Users\солнышко\Downloads\буквы\93afb2b444849b5bfa6e365600b380b6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5500702"/>
            <a:ext cx="1857388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Users\солнышко\Downloads\буквы\93afb2b444849b5bfa6e365600b380b6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5500702"/>
            <a:ext cx="1857388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Users\солнышко\Downloads\узор\Gerb_2014-07-01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8662" y="3714752"/>
            <a:ext cx="1281430" cy="1692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Документы\узор\post-234166-12742161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15186" cy="6858000"/>
          </a:xfrm>
          <a:prstGeom prst="rect">
            <a:avLst/>
          </a:prstGeom>
          <a:noFill/>
        </p:spPr>
      </p:pic>
      <p:pic>
        <p:nvPicPr>
          <p:cNvPr id="5" name="Рисунок 4" descr="C:\Документы\Все по реализации РППМБ и ВП\фото экскурсия Пожарка 2022\IMG_20220429_1108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500042"/>
            <a:ext cx="6401583" cy="4926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Документы\картинки для офрмления в группе\2403566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14290"/>
            <a:ext cx="2286016" cy="21431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857224" y="5572140"/>
            <a:ext cx="7429552" cy="85725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Наблюдение за солнцем и облаками.  Солнышко очень яркое. </a:t>
            </a:r>
          </a:p>
          <a:p>
            <a:pPr algn="ctr"/>
            <a:r>
              <a:rPr lang="ru-RU" dirty="0" smtClean="0"/>
              <a:t>Все рады солнцу:  птицы, звери, растения, насекомые. И мы тоже!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Документы\узор\post-234166-12742161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14" y="0"/>
            <a:ext cx="9115186" cy="6858000"/>
          </a:xfrm>
          <a:prstGeom prst="rect">
            <a:avLst/>
          </a:prstGeom>
          <a:noFill/>
        </p:spPr>
      </p:pic>
      <p:pic>
        <p:nvPicPr>
          <p:cNvPr id="5" name="Рисунок 4" descr="C:\Документы\Все по реализации РППМБ и ВП\фото экскурсия по краснообску  и зеленый патрульвесна 2022\IMG_20220428_1551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28604"/>
            <a:ext cx="4143404" cy="5500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Скругленный прямоугольник 5"/>
          <p:cNvSpPr/>
          <p:nvPr/>
        </p:nvSpPr>
        <p:spPr>
          <a:xfrm>
            <a:off x="4786314" y="714356"/>
            <a:ext cx="3786214" cy="11430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Наблюдение за прохожими: люди сменили тёплую одежду на  лёгкие куртки и ветровки.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57752" y="4786322"/>
            <a:ext cx="3714776" cy="14287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solidFill>
                  <a:srgbClr val="C00000"/>
                </a:solidFill>
              </a:rPr>
              <a:t> Делаем вывод: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 «ВЕСНА пришла в наш посёлок </a:t>
            </a:r>
            <a:r>
              <a:rPr lang="ru-RU" sz="2000" dirty="0" err="1" smtClean="0">
                <a:solidFill>
                  <a:srgbClr val="C00000"/>
                </a:solidFill>
              </a:rPr>
              <a:t>Краснообск</a:t>
            </a:r>
            <a:r>
              <a:rPr lang="ru-RU" sz="2000" dirty="0" smtClean="0">
                <a:solidFill>
                  <a:srgbClr val="C00000"/>
                </a:solidFill>
              </a:rPr>
              <a:t>!»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C:\Документы\узор\depositphotos_3041826-stock-photo-birch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071678"/>
            <a:ext cx="1428760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Документы\узор\depositphotos_7918222-stock-photo-titmouse-9.jpg"/>
          <p:cNvPicPr/>
          <p:nvPr/>
        </p:nvPicPr>
        <p:blipFill>
          <a:blip r:embed="rId5" cstate="print"/>
          <a:srcRect l="3089"/>
          <a:stretch>
            <a:fillRect/>
          </a:stretch>
        </p:blipFill>
        <p:spPr bwMode="auto">
          <a:xfrm>
            <a:off x="4714876" y="3571876"/>
            <a:ext cx="1357322" cy="1071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Документы\узор\depositphotos_43067143-stock-photo-house-sparrow-isolated-on-white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44" y="3500438"/>
            <a:ext cx="1255186" cy="11600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Документы\узор\post-234166-12742161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15186" cy="6858000"/>
          </a:xfrm>
          <a:prstGeom prst="rect">
            <a:avLst/>
          </a:prstGeom>
          <a:noFill/>
        </p:spPr>
      </p:pic>
      <p:pic>
        <p:nvPicPr>
          <p:cNvPr id="5" name="Рисунок 4" descr="C:\Документы\Все по реализации РППМБ и ВП\фото экскурсия по краснообску  и зеленый патрульвесна 2022\IMG_20220427_1101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428604"/>
            <a:ext cx="3437003" cy="4581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Документы\Все по реализации РППМБ и ВП\фото экскурсия по краснообску  и зеленый патрульвесна 2022\IMG_20220427_11005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500042"/>
            <a:ext cx="3214710" cy="4286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500034" y="5286388"/>
            <a:ext cx="8072494" cy="121444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нашем деском саду,  по традиции, весной и осенью,  работает «Зелёный патруль» .  Ребята помогают взрослым убирать от мусора, старой листвы  и веток наш участок,  совсем скоро  уже будем  высаживать рассаду  однолетних цветочных растений на  клумбу.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Документы\узор\post-234166-12742161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15186" cy="6858000"/>
          </a:xfrm>
          <a:prstGeom prst="rect">
            <a:avLst/>
          </a:prstGeom>
          <a:noFill/>
        </p:spPr>
      </p:pic>
      <p:pic>
        <p:nvPicPr>
          <p:cNvPr id="6" name="Рисунок 5" descr="C:\Документы\Все по реализации РППМБ и ВП\фото экскурсия по краснообску  и зеленый патрульвесна 2022\IMG_20220428_1611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3071810"/>
            <a:ext cx="3201164" cy="2079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солнышко\Desktop\фртки которые вставить в презентацию\IMG_157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571480"/>
            <a:ext cx="1785950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Users\солнышко\Desktop\фртки которые вставить в презентацию\IMG_157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4000504"/>
            <a:ext cx="1928826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Users\солнышко\Desktop\к проекту фотки\клумба и дети лето 2016\20160523_160935_Burst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642918"/>
            <a:ext cx="1785950" cy="2626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C:\Users\солнышко\Desktop\фртки которые вставить в презентацию\IMG_156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3857628"/>
            <a:ext cx="1857388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Скругленный прямоугольник 11"/>
          <p:cNvSpPr/>
          <p:nvPr/>
        </p:nvSpPr>
        <p:spPr>
          <a:xfrm>
            <a:off x="2714612" y="1428736"/>
            <a:ext cx="4071966" cy="14287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 территории детского сада кругом чисто и красиво, радуют глаз первоцветы, воспитатели и сотрудники ухаживают за цветниками.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43174" y="5286388"/>
            <a:ext cx="3786214" cy="120015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Природа нам щедро дарит красоту, нужно беречь природу родного края, гордиться красотой своего посёлка! </a:t>
            </a:r>
            <a:endParaRPr lang="ru-RU" dirty="0"/>
          </a:p>
        </p:txBody>
      </p:sp>
      <p:pic>
        <p:nvPicPr>
          <p:cNvPr id="14" name="Рисунок 13" descr="C:\Документы\узор\img0.jpg"/>
          <p:cNvPicPr/>
          <p:nvPr/>
        </p:nvPicPr>
        <p:blipFill>
          <a:blip r:embed="rId8" cstate="print"/>
          <a:srcRect l="16537" t="4348" r="13988" b="3106"/>
          <a:stretch>
            <a:fillRect/>
          </a:stretch>
        </p:blipFill>
        <p:spPr bwMode="auto">
          <a:xfrm>
            <a:off x="3786182" y="214290"/>
            <a:ext cx="1500198" cy="13573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Документы\узор\post-234166-12742161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14" y="0"/>
            <a:ext cx="9115186" cy="6858000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00034" y="500042"/>
            <a:ext cx="18473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5" descr="C:\Документы\узор\image_8_13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8715436" cy="6429420"/>
          </a:xfrm>
          <a:prstGeom prst="rect">
            <a:avLst/>
          </a:prstGeom>
          <a:noFill/>
        </p:spPr>
      </p:pic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785786" y="714356"/>
            <a:ext cx="75724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Цель: </a:t>
            </a:r>
            <a:r>
              <a:rPr lang="ru-RU" sz="1600" b="1" i="1" dirty="0" smtClean="0">
                <a:solidFill>
                  <a:srgbClr val="181818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Расширение и обогащение представлений у детей о весне как времени года, об изменениях в живой и неживой природе родного </a:t>
            </a:r>
            <a:r>
              <a:rPr lang="ru-RU" sz="1600" b="1" i="1" dirty="0" err="1" smtClean="0">
                <a:solidFill>
                  <a:srgbClr val="181818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п.Краснообска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181818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85786" y="0"/>
            <a:ext cx="7429552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Задачи: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Образовательные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(направлены на формирование компетенций ребенка):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Расширять и обогащать знания детей о весенних изменениях в природе родного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п.Краснообска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Формировать умение выявлять простейшие причинно-следственные связи в природе.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Обогащать словарный запас  у детей по теме «Весна», используя вопросы поискового характера.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Закреплять знания детей об объектах и явлениях живой и неживой природы.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Развивающие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(направлены на развитие психических процессов, в т.ч. речи):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Развивать любознательность и интерес к природе родного края.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Развивать внимание, память, мышление, наблюдательность;  побуждать детей высказывать собственное суждение.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Способствовать развитию основ экологического воспитания.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Воспитательные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(направлены на воспитание личностных качеств и межличностных отношений):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Воспитывать культуру поведения на улице, закреплять знания о правилах  безопасного поведения.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Воспитывать любовь и бережное отношение к родному поселку, гордость за красоту родной природы.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Способствовать развитию коммуникативных навыков,  желание действовать вместе со сверстниками, получая удовольствие от совместной деятельности.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Документы\узор\post-234166-12742161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14" y="0"/>
            <a:ext cx="9115186" cy="6858000"/>
          </a:xfrm>
          <a:prstGeom prst="rect">
            <a:avLst/>
          </a:prstGeom>
          <a:noFill/>
        </p:spPr>
      </p:pic>
      <p:pic>
        <p:nvPicPr>
          <p:cNvPr id="6" name="Рисунок 5" descr="C:\Документы\Все по реализации РППМБ и ВП\фото экскурсия Пожарка 2022\IMG_20220429_1010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571480"/>
            <a:ext cx="4517162" cy="5929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солнышко\Downloads\вода\Природа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643446"/>
            <a:ext cx="3018798" cy="1557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Документы\узор\unnamed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357166"/>
            <a:ext cx="1500198" cy="1285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Скругленный прямоугольник 8"/>
          <p:cNvSpPr/>
          <p:nvPr/>
        </p:nvSpPr>
        <p:spPr>
          <a:xfrm>
            <a:off x="500034" y="2000240"/>
            <a:ext cx="3214710" cy="228601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Раз, два, три, четыре-пять,</a:t>
            </a:r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Отправляемся гулять.</a:t>
            </a:r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 же знают, что полезно</a:t>
            </a:r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Свежим воздухом дышать.</a:t>
            </a:r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гуляем, мы гуляем</a:t>
            </a:r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конечно, наблюдаем!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Документы\узор\post-234166-12742161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15186" cy="6858000"/>
          </a:xfrm>
          <a:prstGeom prst="rect">
            <a:avLst/>
          </a:prstGeom>
          <a:noFill/>
        </p:spPr>
      </p:pic>
      <p:pic>
        <p:nvPicPr>
          <p:cNvPr id="6" name="Рисунок 5" descr="C:\Документы\Все по реализации РППМБ и ВП\фото экскурсия по краснообску  и зеленый патрульвесна 2022\IMG_20220428_1543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2500306"/>
            <a:ext cx="2962275" cy="3948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Документы\Все по реализации РППМБ и ВП\фото экскурсия по краснообску  и зеленый патрульвесна 2022\IMG_20220428_1558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571480"/>
            <a:ext cx="5000660" cy="3929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Скругленный прямоугольник 7"/>
          <p:cNvSpPr/>
          <p:nvPr/>
        </p:nvSpPr>
        <p:spPr>
          <a:xfrm>
            <a:off x="785786" y="5143512"/>
            <a:ext cx="4071966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Рассматривание почек и первых листочков на деревьях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Документы\узор\post-234166-12742161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15186" cy="6858000"/>
          </a:xfrm>
          <a:prstGeom prst="rect">
            <a:avLst/>
          </a:prstGeom>
          <a:noFill/>
        </p:spPr>
      </p:pic>
      <p:pic>
        <p:nvPicPr>
          <p:cNvPr id="5" name="Рисунок 4" descr="C:\Документы\Все по реализации РППМБ и ВП\фото экскурсия по краснообску  и зеленый патрульвесна 2022\IMG_20220428_155456.jpg"/>
          <p:cNvPicPr/>
          <p:nvPr/>
        </p:nvPicPr>
        <p:blipFill>
          <a:blip r:embed="rId3" cstate="print"/>
          <a:srcRect b="16984"/>
          <a:stretch>
            <a:fillRect/>
          </a:stretch>
        </p:blipFill>
        <p:spPr bwMode="auto">
          <a:xfrm>
            <a:off x="357158" y="500042"/>
            <a:ext cx="2857520" cy="3786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Документы\Все по реализации РППМБ и ВП\фото экскурсия по краснообску  и зеленый патрульвесна 2022\IMG_20220428_1603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2571744"/>
            <a:ext cx="5072098" cy="3714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3714744" y="642918"/>
            <a:ext cx="4429156" cy="13573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</a:t>
            </a:r>
            <a:r>
              <a:rPr lang="ru-RU" dirty="0" err="1" smtClean="0"/>
              <a:t>Краснообске</a:t>
            </a:r>
            <a:r>
              <a:rPr lang="ru-RU" dirty="0" smtClean="0"/>
              <a:t>,  во дворах много  посажено деревьев и кустарников: ели, сосны,  лиственницы, березы, дубы, рябина, черёмуха, тополя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7158" y="4500570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Берёза – символ России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Документы\узор\post-234166-12742161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15186" cy="6858000"/>
          </a:xfrm>
          <a:prstGeom prst="rect">
            <a:avLst/>
          </a:prstGeom>
          <a:noFill/>
        </p:spPr>
      </p:pic>
      <p:pic>
        <p:nvPicPr>
          <p:cNvPr id="5" name="Рисунок 4" descr="C:\Документы\Все по реализации РППМБ и ВП\фото экскурсия Пожарка 2022\IMG_20220429_1126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428736"/>
            <a:ext cx="6715172" cy="5072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солнышко\Desktop\фртки которые вставить в презентацию\IMG_16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286256"/>
            <a:ext cx="2928958" cy="2000264"/>
          </a:xfrm>
          <a:prstGeom prst="roundRect">
            <a:avLst>
              <a:gd name="adj" fmla="val 16667"/>
            </a:avLst>
          </a:prstGeom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Скругленный прямоугольник 8"/>
          <p:cNvSpPr/>
          <p:nvPr/>
        </p:nvSpPr>
        <p:spPr>
          <a:xfrm>
            <a:off x="3571868" y="214290"/>
            <a:ext cx="4786346" cy="1071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Рассматривание  первоцветов – одуванчиков.</a:t>
            </a:r>
          </a:p>
          <a:p>
            <a:pPr algn="ctr"/>
            <a:r>
              <a:rPr lang="ru-RU" dirty="0" smtClean="0"/>
              <a:t>Одуванчик – символ солнца .</a:t>
            </a:r>
          </a:p>
          <a:p>
            <a:pPr algn="ctr"/>
            <a:r>
              <a:rPr lang="ru-RU" dirty="0" smtClean="0"/>
              <a:t>На одуванчиках можно увидеть первых бабочек.</a:t>
            </a:r>
            <a:endParaRPr lang="ru-RU" dirty="0"/>
          </a:p>
        </p:txBody>
      </p:sp>
      <p:pic>
        <p:nvPicPr>
          <p:cNvPr id="10" name="Рисунок 9" descr="C:\Users\солнышко\Downloads\разное\14996737185963347616c206.2320382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500042"/>
            <a:ext cx="2786082" cy="1785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Документы\узор\post-234166-12742161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15186" cy="6858000"/>
          </a:xfrm>
          <a:prstGeom prst="rect">
            <a:avLst/>
          </a:prstGeom>
          <a:noFill/>
        </p:spPr>
      </p:pic>
      <p:pic>
        <p:nvPicPr>
          <p:cNvPr id="7" name="Рисунок 6" descr="C:\Документы\Все по реализации РППМБ и ВП\фото экскурсия по краснообску  и зеленый патрульвесна 2022\IMG_20220428_1609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3714752"/>
            <a:ext cx="2412721" cy="28592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Документы\Все по реализации РППМБ и ВП\фото экскурсия по краснообску  и зеленый патрульвесна 2022\IMG_20220428_15515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500042"/>
            <a:ext cx="4500594" cy="58579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Users\солнышко\Downloads\разное\14996737185963347616c206.2320382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357166"/>
            <a:ext cx="2786082" cy="1785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Скругленный прямоугольник 10"/>
          <p:cNvSpPr/>
          <p:nvPr/>
        </p:nvSpPr>
        <p:spPr>
          <a:xfrm>
            <a:off x="5214942" y="2143116"/>
            <a:ext cx="3143272" cy="128588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Люди облагораживают свои  дворовые территории, создают цветники. 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Документы\узор\post-234166-12742161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15186" cy="6858000"/>
          </a:xfrm>
          <a:prstGeom prst="rect">
            <a:avLst/>
          </a:prstGeom>
          <a:noFill/>
        </p:spPr>
      </p:pic>
      <p:pic>
        <p:nvPicPr>
          <p:cNvPr id="5" name="Рисунок 4" descr="C:\Документы\Все по реализации РППМБ и ВП\фото экскурсия по краснообску  и зеленый патрульвесна 2022\IMG_20220428_1610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3143248"/>
            <a:ext cx="2321560" cy="3094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Документы\Все по реализации РППМБ и ВП\фото экскурсия по краснообску  и зеленый патрульвесна 2022\IMG_20220428_161019_1.jpg"/>
          <p:cNvPicPr/>
          <p:nvPr/>
        </p:nvPicPr>
        <p:blipFill>
          <a:blip r:embed="rId4" cstate="print"/>
          <a:srcRect t="22753" r="20065"/>
          <a:stretch>
            <a:fillRect/>
          </a:stretch>
        </p:blipFill>
        <p:spPr bwMode="auto">
          <a:xfrm>
            <a:off x="428596" y="642918"/>
            <a:ext cx="2702560" cy="1957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Документы\Все по реализации РППМБ и ВП\фото экскурсия по краснообску  и зеленый патрульвесна 2022\IMG_20220428_161023.jpg"/>
          <p:cNvPicPr/>
          <p:nvPr/>
        </p:nvPicPr>
        <p:blipFill>
          <a:blip r:embed="rId5" cstate="print"/>
          <a:srcRect l="12323" t="12366" r="4997" b="35938"/>
          <a:stretch>
            <a:fillRect/>
          </a:stretch>
        </p:blipFill>
        <p:spPr bwMode="auto">
          <a:xfrm>
            <a:off x="6786578" y="571480"/>
            <a:ext cx="1857388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Документы\Все по реализации РППМБ и ВП\фото экскурсия по краснообску  и зеленый патрульвесна 2022\IMG_20220428_16113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2786058"/>
            <a:ext cx="2143140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Документы\Все по реализации РППМБ и ВП\фото экскурсия по краснообску  и зеленый патрульвесна 2022\IMG_20220428_16113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2928934"/>
            <a:ext cx="2036392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643174" y="2285992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286116" y="928670"/>
            <a:ext cx="3214710" cy="164307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Первые весенние цветущие растения, которые расчистили от старой листвы в цветниках дворов.</a:t>
            </a:r>
            <a:endParaRPr lang="ru-RU" dirty="0"/>
          </a:p>
        </p:txBody>
      </p:sp>
      <p:pic>
        <p:nvPicPr>
          <p:cNvPr id="13" name="Рисунок 12" descr="C:\Документы\картинки для офрмления в группе\17431372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5214950"/>
            <a:ext cx="3643338" cy="1413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Документы\картинки для офрмления в группе\17431372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00760" y="5500702"/>
            <a:ext cx="278608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Документы\узор\post-234166-12742161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15186" cy="6858000"/>
          </a:xfrm>
          <a:prstGeom prst="rect">
            <a:avLst/>
          </a:prstGeom>
          <a:noFill/>
        </p:spPr>
      </p:pic>
      <p:pic>
        <p:nvPicPr>
          <p:cNvPr id="5" name="Рисунок 4" descr="C:\Документы\Все по реализации РППМБ и ВП\фото экскурсия по краснообску  и зеленый патрульвесна 2022\IMG_20220428_154942.jpg"/>
          <p:cNvPicPr/>
          <p:nvPr/>
        </p:nvPicPr>
        <p:blipFill>
          <a:blip r:embed="rId3" cstate="print"/>
          <a:srcRect b="18761"/>
          <a:stretch>
            <a:fillRect/>
          </a:stretch>
        </p:blipFill>
        <p:spPr bwMode="auto">
          <a:xfrm>
            <a:off x="642910" y="500042"/>
            <a:ext cx="3099761" cy="3928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Документы\Все по реализации РППМБ и ВП\фото экскурсия Пожарка 2022\IMG_20220429_1004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428736"/>
            <a:ext cx="3714776" cy="5000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428596" y="4714884"/>
            <a:ext cx="3929090" cy="16430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Наблюдение за трудом дворника. Весной дворники убирают старую листву, очищают от мусора, веток газоны и дворовые территории.</a:t>
            </a:r>
          </a:p>
          <a:p>
            <a:pPr algn="ctr"/>
            <a:r>
              <a:rPr lang="ru-RU" dirty="0" smtClean="0"/>
              <a:t>Создают уют и порядок  в посёлке.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431</Words>
  <PresentationFormat>Экран (4:3)</PresentationFormat>
  <Paragraphs>64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солнышко</dc:creator>
  <cp:lastModifiedBy>солнышко</cp:lastModifiedBy>
  <cp:revision>35</cp:revision>
  <dcterms:created xsi:type="dcterms:W3CDTF">2022-05-03T10:20:09Z</dcterms:created>
  <dcterms:modified xsi:type="dcterms:W3CDTF">2022-05-04T03:48:25Z</dcterms:modified>
</cp:coreProperties>
</file>