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62" r:id="rId6"/>
    <p:sldId id="266" r:id="rId7"/>
    <p:sldId id="265" r:id="rId8"/>
    <p:sldId id="264" r:id="rId9"/>
    <p:sldId id="263" r:id="rId10"/>
    <p:sldId id="261" r:id="rId11"/>
    <p:sldId id="267" r:id="rId12"/>
    <p:sldId id="272" r:id="rId13"/>
    <p:sldId id="269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D0E"/>
    <a:srgbClr val="F8C6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2256-4707-427C-ADE5-998E8F99DD2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B1738-BDD0-4DD4-BCEA-2445BF10B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1738-BDD0-4DD4-BCEA-2445BF10BE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1738-BDD0-4DD4-BCEA-2445BF10BE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9576"/>
            <a:ext cx="9753600" cy="72675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629" y="4929198"/>
            <a:ext cx="83625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Приложение к конспекту образовательной деятельности в средней группе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267A2A"/>
                </a:solidFill>
                <a:latin typeface="Bookman Old Style" pitchFamily="18" charset="0"/>
              </a:rPr>
              <a:t>«По тропинке в лес осенний мы пойдём»</a:t>
            </a:r>
          </a:p>
        </p:txBody>
      </p:sp>
      <p:pic>
        <p:nvPicPr>
          <p:cNvPr id="11" name="Рисунок 10" descr="C:\Документы\из загрузок картинки\J8oJ2Z3VRm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7072362" cy="500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«Физкультурная минутка»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10" y="642918"/>
            <a:ext cx="556956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и мальчики,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Представьте, что вы зайчики.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 заинька скакать. /прыжки вперед-назад/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Лапки вверх и лапки вниз,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носочках подтянись.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Влево, вправо поклонись,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Наклонись и поднимись /движения выполнять по содержанию текста/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зайку испугал,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Зайка прыг и ускакал  /приседание на корточки; встать, прыжки на двух ногах/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солнышко\Downloads\картинки обж\i_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917372"/>
            <a:ext cx="3165468" cy="224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4357718" cy="1857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Вместо шубки лишь иголки.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Не страшны ему и волки.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Колкий шар, не видно ножек,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Звать его конечно...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солнышко\Downloads\картинки обж\s1200 (2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6429420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6929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Малоподвижная игра   «УЗНАЙ и НАЗОВИ»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0"/>
            <a:ext cx="70221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Водящий стоит в кругу, закрыв глаза. Дети идут по кругу и говорят: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опушке собрались зверушки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как на подбор водят хоровод.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Глазки открывай,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мы, отгадай!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изображают зверей, а водящий, открыв глаза, старается угадать, какое животное.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Водящий выбирает на свое место того, кто по его мнению, лучше всех изобразил животное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солнышко\Downloads\картинки обж\post-39263-1361743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00504"/>
            <a:ext cx="335758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09576"/>
            <a:ext cx="9753600" cy="7267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Дидактическая игра «Найди дом»</a:t>
            </a:r>
          </a:p>
          <a:p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928802"/>
            <a:ext cx="7072329" cy="46166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Есть у каждого свой дом,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Нам тепло, уютно в нём,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лесным животным тоже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Домик свой найти поможем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Воспитатель предлагает взять  детям маленькие карточки с изображением диких зверей /белка, заяц, ёж/ и найти им жилище.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Если дети затрудняются, помогает словами: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страшны зимой метели белочке в дупле у 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 кустами ёж колючий нагребает листья в кучу, делает свое гнездо.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у зайца есть свой дом – каждый куст спасет 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Есть у каждого свой дом, всем тепло, уютно в нем!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90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Уютно всем мамам и детенышам.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8674" name="Picture 2" descr="C:\Users\солнышко\Downloads\картинки обж\s1200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42918"/>
            <a:ext cx="2414312" cy="150187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солнышко\Downloads\картинки обж\c944c3a3fc5b22750771180707377c4c--squirrel-art-chipmunk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57232"/>
            <a:ext cx="1785950" cy="227171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солнышко\Downloads\картинки обж\qeSSLs8k_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428892" cy="164307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09576"/>
            <a:ext cx="9753600" cy="7267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57214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0"/>
            <a:ext cx="57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Упражнение «Как называют маму?»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57161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642918"/>
            <a:ext cx="4857784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Кто же создает уют, как же этих мам зовут?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Мама бельчонка - …./белка/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Мама зайчонка - … /зайчиха/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Мама ежонка - … /ежиха/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4" name="Picture 2" descr="C:\Users\солнышко\Downloads\картинки обж\Белка-в-дупле-картинки-для-детей-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453507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солнышко\Downloads\картинки обж\s1200 (19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342902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67576"/>
          </a:xfrm>
          <a:prstGeom prst="rect">
            <a:avLst/>
          </a:prstGeom>
          <a:noFill/>
        </p:spPr>
      </p:pic>
      <p:pic>
        <p:nvPicPr>
          <p:cNvPr id="3073" name="Picture 1" descr="C:\Users\солнышко\Downloads\картинки обж\17b7a96ac66dad27c6e53f6efde142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334250" cy="515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557214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Bookman Old Style" pitchFamily="18" charset="0"/>
              </a:rPr>
              <a:t>     «БЕРЕГИТЕ  ЛЕС!»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9576"/>
            <a:ext cx="9753600" cy="7267576"/>
          </a:xfrm>
          <a:prstGeom prst="rect">
            <a:avLst/>
          </a:prstGeom>
          <a:noFill/>
        </p:spPr>
      </p:pic>
      <p:pic>
        <p:nvPicPr>
          <p:cNvPr id="5" name="Рисунок 4" descr="E:\черновик по краеведению 2020г\лесопарк\140737522939130_e4b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4929222" cy="650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572132" y="2714620"/>
            <a:ext cx="3571868" cy="2786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дорожкам, по тропинкам,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лесопарк гулять пойдем.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в лесу осеннем, мы кого-нибудь найдем!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357166"/>
            <a:ext cx="3643306" cy="1057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08" y="428604"/>
            <a:ext cx="3379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«ПРИРОДА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РОДНОГО  КРАЯ»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6" name="Рисунок 5" descr="C:\Users\солнышко\Downloads\узор\140737522810727_60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6" name="Рисунок 5" descr="C:\Users\солнышко\Downloads\узор\fe44e02c47b3622d56ff8c9aa7bac2e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143932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7" name="Рисунок 6" descr="C:\Users\солнышко\Downloads\картинки обж\kisspng-owl-school-clip-art-owl-water-cliparts-5a777a3e0ae406.97805534151777951804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31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500562" y="2500306"/>
            <a:ext cx="3214710" cy="26432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Загадки для детей про животных ЛЕСОПАРКА от «Мудрой Совы»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олнышко\Downloads\узор\hello_html_1f6b026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35758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14338"/>
            <a:ext cx="9753600" cy="7267576"/>
          </a:xfrm>
          <a:prstGeom prst="rect">
            <a:avLst/>
          </a:prstGeom>
          <a:noFill/>
        </p:spPr>
      </p:pic>
      <p:pic>
        <p:nvPicPr>
          <p:cNvPr id="6" name="Рисунок 5" descr="C:\Users\солнышко\Downloads\картинки обж\s1200 (20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42915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714356"/>
            <a:ext cx="4143404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Рыжий маленький зверёк,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По деревьям прыг да скок.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Он живёт не на земле,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А на дереве в дупле…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:\Users\солнышко\Downloads\узор\istockphoto-184886800-1024x1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00372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солнышко\Downloads\картинки обж\s1200 (16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0"/>
            <a:ext cx="407196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солнышко\Downloads\узор\jade_air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786322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солнышко\Downloads\узор\117680414_large_1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3214686"/>
            <a:ext cx="1756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5" name="Рисунок 4" descr="C:\Users\солнышко\Downloads\картинки обж\1776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429684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26757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429124" y="785794"/>
            <a:ext cx="4429156" cy="2000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Всех боится он в лесу: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Волка, филина, лису.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Бегает от них, спасаясь,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длинными ушами…     /заяц/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солнышко\Downloads\картинки обж\s1200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57203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8" y="5072074"/>
            <a:ext cx="3531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«Летом серый,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       зимой белый»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9" name="Picture 2" descr="C:\Users\солнышко\Downloads\картинки обж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3895729" cy="318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ownloads\картинки обж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09576"/>
            <a:ext cx="9753600" cy="7267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857232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Bookman Old Style" pitchFamily="18" charset="0"/>
              </a:rPr>
              <a:t>    </a:t>
            </a:r>
            <a:endParaRPr lang="ru-RU" sz="28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214950"/>
            <a:ext cx="35004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 smtClean="0">
              <a:solidFill>
                <a:srgbClr val="7030A0"/>
              </a:solidFill>
            </a:endParaRPr>
          </a:p>
          <a:p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800" i="1" dirty="0" smtClean="0">
                <a:solidFill>
                  <a:srgbClr val="7030A0"/>
                </a:solidFill>
              </a:rPr>
              <a:t>Заяц-беляк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10" name="Picture 3" descr="C:\Users\солнышко\Downloads\картинки обж\s1200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5786478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солнышко\Downloads\узор\fe44e02c47b3622d56ff8c9aa7bac2e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51625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солнышко\Downloads\узор\140737522810727_60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429000"/>
            <a:ext cx="271464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295</Words>
  <PresentationFormat>Экран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солнышко</cp:lastModifiedBy>
  <cp:revision>40</cp:revision>
  <dcterms:created xsi:type="dcterms:W3CDTF">2020-05-22T05:50:02Z</dcterms:created>
  <dcterms:modified xsi:type="dcterms:W3CDTF">2021-11-25T13:15:11Z</dcterms:modified>
</cp:coreProperties>
</file>