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солнышко\Desktop\для презентации пожарная безопасность\2019-11-01-07-47-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1857364"/>
            <a:ext cx="828680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</a:rPr>
              <a:t>Викторина «Знатоки пожарной безопасности»</a:t>
            </a:r>
          </a:p>
          <a:p>
            <a:pPr algn="ctr"/>
            <a:r>
              <a:rPr lang="ru-RU" b="1" i="1" dirty="0" smtClean="0">
                <a:solidFill>
                  <a:srgbClr val="990000"/>
                </a:solidFill>
              </a:rPr>
              <a:t>Реализация парциальной программы «МИР  БЕЗОПАСНОСТИ»</a:t>
            </a:r>
          </a:p>
          <a:p>
            <a:pPr algn="ctr"/>
            <a:r>
              <a:rPr lang="ru-RU" b="1" i="1" dirty="0" smtClean="0">
                <a:solidFill>
                  <a:srgbClr val="990000"/>
                </a:solidFill>
              </a:rPr>
              <a:t>подготовительная к школе группа «Солнышко»</a:t>
            </a:r>
          </a:p>
          <a:p>
            <a:pPr algn="ctr"/>
            <a:r>
              <a:rPr lang="ru-RU" sz="2000" b="1" i="1" dirty="0" err="1" smtClean="0">
                <a:solidFill>
                  <a:srgbClr val="990000"/>
                </a:solidFill>
              </a:rPr>
              <a:t>МКДОУ</a:t>
            </a:r>
            <a:r>
              <a:rPr lang="ru-RU" sz="2000" b="1" i="1" dirty="0" smtClean="0">
                <a:solidFill>
                  <a:srgbClr val="990000"/>
                </a:solidFill>
              </a:rPr>
              <a:t> – детский сад «</a:t>
            </a:r>
            <a:r>
              <a:rPr lang="ru-RU" sz="2000" b="1" i="1" dirty="0" err="1" smtClean="0">
                <a:solidFill>
                  <a:srgbClr val="990000"/>
                </a:solidFill>
              </a:rPr>
              <a:t>Чебурашка</a:t>
            </a:r>
            <a:r>
              <a:rPr lang="ru-RU" sz="2000" b="1" i="1" dirty="0" smtClean="0">
                <a:solidFill>
                  <a:srgbClr val="990000"/>
                </a:solidFill>
              </a:rPr>
              <a:t>»</a:t>
            </a:r>
          </a:p>
          <a:p>
            <a:pPr algn="ctr"/>
            <a:r>
              <a:rPr lang="ru-RU" b="1" i="1" dirty="0" smtClean="0">
                <a:solidFill>
                  <a:srgbClr val="990000"/>
                </a:solidFill>
              </a:rPr>
              <a:t>Воспитатели: Теплова Надежда Алексеевна, Дёмина Светлана Владимировна</a:t>
            </a:r>
            <a:endParaRPr lang="ru-RU" b="1" i="1" dirty="0">
              <a:solidFill>
                <a:srgbClr val="990000"/>
              </a:solidFill>
            </a:endParaRPr>
          </a:p>
        </p:txBody>
      </p:sp>
      <p:pic>
        <p:nvPicPr>
          <p:cNvPr id="6" name="Рисунок 5" descr="C:\Users\солнышко\Desktop\для презентации пожарная безопасность\2019-11-01-07-56-15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6100" y="0"/>
            <a:ext cx="22479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солнышко\Desktop\для презентации пожарная безопасность\2019-11-01-07-58-04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0"/>
            <a:ext cx="1500198" cy="17859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C:\Users\солнышко\Desktop\картинки для викторины\2019-11-17-18-55-37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4357694"/>
            <a:ext cx="3182481" cy="228599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70C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солнышко\Desktop\для презентации пожарная безопасность\2019-11-01-07-36-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9563" y="-223838"/>
            <a:ext cx="9763126" cy="730567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85786" y="500042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17144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солнышко\Desktop\для презентации пожарная безопасность\2019-11-01-07-36-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9563" y="-223838"/>
            <a:ext cx="9763126" cy="730567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85786" y="500042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солнышко\Desktop\для презентации пожарная безопасность\2019-11-01-07-36-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9563" y="-223838"/>
            <a:ext cx="9763126" cy="730567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85786" y="500042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солнышко\Desktop\для презентации пожарная безопасность\2019-11-01-07-36-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9563" y="-223838"/>
            <a:ext cx="9763126" cy="730567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85786" y="500042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солнышко\Desktop\для презентации пожарная безопасность\2019-11-01-07-36-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9563" y="-223838"/>
            <a:ext cx="9763126" cy="730567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85786" y="500042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46</Words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солнышко</dc:creator>
  <cp:lastModifiedBy>солнышко</cp:lastModifiedBy>
  <cp:revision>21</cp:revision>
  <dcterms:created xsi:type="dcterms:W3CDTF">2019-11-01T06:34:55Z</dcterms:created>
  <dcterms:modified xsi:type="dcterms:W3CDTF">2019-12-06T07:35:44Z</dcterms:modified>
</cp:coreProperties>
</file>