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C2"/>
    <a:srgbClr val="96DE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3983-044C-45CF-8A5B-348AD3DFC3AB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214B-587E-4860-8068-C6CF4F3A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EE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нышко\Downloads\Новая папка\картинки для краеведения\символика\vremena-god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9"/>
            <a:ext cx="3714776" cy="5092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5011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                   ПРЕЗЕНТАЦИЯ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    «МЫ ХОТИМ, ЧТОБ ПТИЦЫ ПЕЛИ»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                </a:t>
            </a:r>
          </a:p>
          <a:p>
            <a:r>
              <a:rPr lang="ru-RU" sz="2800" i="1" dirty="0">
                <a:solidFill>
                  <a:srgbClr val="0E0EC2"/>
                </a:solidFill>
              </a:rPr>
              <a:t> </a:t>
            </a:r>
            <a:r>
              <a:rPr lang="ru-RU" sz="2800" i="1" dirty="0" smtClean="0">
                <a:solidFill>
                  <a:srgbClr val="0E0EC2"/>
                </a:solidFill>
              </a:rPr>
              <a:t>          Районная акция</a:t>
            </a:r>
          </a:p>
          <a:p>
            <a:r>
              <a:rPr lang="ru-RU" sz="2800" i="1" dirty="0" smtClean="0">
                <a:solidFill>
                  <a:srgbClr val="0E0EC2"/>
                </a:solidFill>
              </a:rPr>
              <a:t>    «Покормите птиц зимой»</a:t>
            </a:r>
          </a:p>
          <a:p>
            <a:endParaRPr lang="ru-RU" sz="2000" i="1" dirty="0">
              <a:solidFill>
                <a:srgbClr val="7030A0"/>
              </a:solidFill>
            </a:endParaRPr>
          </a:p>
          <a:p>
            <a:endParaRPr lang="ru-RU" sz="2000" i="1" dirty="0" smtClean="0">
              <a:solidFill>
                <a:srgbClr val="7030A0"/>
              </a:solidFill>
            </a:endParaRPr>
          </a:p>
          <a:p>
            <a:r>
              <a:rPr lang="ru-RU" sz="2000" i="1" dirty="0" smtClean="0">
                <a:solidFill>
                  <a:srgbClr val="0E0EC2"/>
                </a:solidFill>
              </a:rPr>
              <a:t>Место проведения акции:</a:t>
            </a:r>
          </a:p>
          <a:p>
            <a:r>
              <a:rPr lang="ru-RU" sz="2000" i="1" dirty="0" smtClean="0">
                <a:solidFill>
                  <a:srgbClr val="0E0EC2"/>
                </a:solidFill>
              </a:rPr>
              <a:t> </a:t>
            </a:r>
            <a:r>
              <a:rPr lang="ru-RU" sz="2000" i="1" dirty="0" err="1" smtClean="0">
                <a:solidFill>
                  <a:srgbClr val="0E0EC2"/>
                </a:solidFill>
              </a:rPr>
              <a:t>р.п.Краснообск</a:t>
            </a:r>
            <a:endParaRPr lang="ru-RU" sz="2000" i="1" dirty="0" smtClean="0">
              <a:solidFill>
                <a:srgbClr val="0E0EC2"/>
              </a:solidFill>
            </a:endParaRPr>
          </a:p>
          <a:p>
            <a:r>
              <a:rPr lang="ru-RU" sz="2000" i="1" dirty="0" smtClean="0">
                <a:solidFill>
                  <a:srgbClr val="0E0EC2"/>
                </a:solidFill>
              </a:rPr>
              <a:t>Новосибирская область</a:t>
            </a:r>
          </a:p>
          <a:p>
            <a:r>
              <a:rPr lang="ru-RU" sz="2000" i="1" dirty="0" smtClean="0">
                <a:solidFill>
                  <a:srgbClr val="0E0EC2"/>
                </a:solidFill>
              </a:rPr>
              <a:t> Новосибирский район</a:t>
            </a:r>
          </a:p>
          <a:p>
            <a:r>
              <a:rPr lang="ru-RU" sz="2000" i="1" dirty="0" err="1" smtClean="0">
                <a:solidFill>
                  <a:srgbClr val="0E0EC2"/>
                </a:solidFill>
              </a:rPr>
              <a:t>МКДОУ</a:t>
            </a:r>
            <a:r>
              <a:rPr lang="ru-RU" sz="2000" i="1" dirty="0" smtClean="0">
                <a:solidFill>
                  <a:srgbClr val="0E0EC2"/>
                </a:solidFill>
              </a:rPr>
              <a:t> – детский сад «</a:t>
            </a:r>
            <a:r>
              <a:rPr lang="ru-RU" sz="2000" i="1" dirty="0" err="1" smtClean="0">
                <a:solidFill>
                  <a:srgbClr val="0E0EC2"/>
                </a:solidFill>
              </a:rPr>
              <a:t>Чебурашка</a:t>
            </a:r>
            <a:r>
              <a:rPr lang="ru-RU" sz="2000" i="1" dirty="0" smtClean="0">
                <a:solidFill>
                  <a:srgbClr val="0E0EC2"/>
                </a:solidFill>
              </a:rPr>
              <a:t>»</a:t>
            </a:r>
          </a:p>
          <a:p>
            <a:r>
              <a:rPr lang="ru-RU" sz="2000" i="1" dirty="0" smtClean="0">
                <a:solidFill>
                  <a:srgbClr val="0E0EC2"/>
                </a:solidFill>
              </a:rPr>
              <a:t>Участники: дети старшей группы</a:t>
            </a:r>
          </a:p>
          <a:p>
            <a:r>
              <a:rPr lang="ru-RU" sz="2000" i="1" dirty="0" smtClean="0">
                <a:solidFill>
                  <a:srgbClr val="0E0EC2"/>
                </a:solidFill>
              </a:rPr>
              <a:t>«Солнышко» (5 – 6 лет)</a:t>
            </a:r>
          </a:p>
          <a:p>
            <a:r>
              <a:rPr lang="ru-RU" sz="2000" i="1" dirty="0" smtClean="0">
                <a:solidFill>
                  <a:srgbClr val="0E0EC2"/>
                </a:solidFill>
              </a:rPr>
              <a:t>Воспитатели:</a:t>
            </a:r>
          </a:p>
          <a:p>
            <a:r>
              <a:rPr lang="ru-RU" sz="2000" i="1" dirty="0" smtClean="0">
                <a:solidFill>
                  <a:srgbClr val="0E0EC2"/>
                </a:solidFill>
              </a:rPr>
              <a:t> Дёмина Светлана Владимировна,</a:t>
            </a:r>
          </a:p>
          <a:p>
            <a:r>
              <a:rPr lang="ru-RU" sz="2000" i="1" dirty="0" smtClean="0">
                <a:solidFill>
                  <a:srgbClr val="0E0EC2"/>
                </a:solidFill>
              </a:rPr>
              <a:t>Теплова Надежда Алексеевна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9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EE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14290"/>
            <a:ext cx="6500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 descr="C:\Users\солнышко\Downloads\Новая папка\картинки для краеведения\символика\slide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267075" cy="2454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7620" y="428604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</a:t>
            </a:r>
            <a:r>
              <a:rPr lang="ru-RU" dirty="0" smtClean="0"/>
              <a:t>Ежегодно мы с детьми подкармливаем  птиц в зимнее время года. Привлекаем внимание детей и родителей к проблемам зимующих птиц с целью сохранения их численности и поддержания видового разнообразия.</a:t>
            </a:r>
          </a:p>
          <a:p>
            <a:pPr algn="just"/>
            <a:r>
              <a:rPr lang="ru-RU" dirty="0" smtClean="0"/>
              <a:t>      Основными задачами являются:</a:t>
            </a:r>
          </a:p>
          <a:p>
            <a:pPr algn="just">
              <a:buFontTx/>
              <a:buChar char="-"/>
            </a:pPr>
            <a:r>
              <a:rPr lang="ru-RU" dirty="0" smtClean="0"/>
              <a:t>Формирование  интереса к изучению природы родного края, представлений о многообразии зимующих птиц нашей местности</a:t>
            </a:r>
          </a:p>
          <a:p>
            <a:pPr algn="just">
              <a:buFontTx/>
              <a:buChar char="-"/>
            </a:pPr>
            <a:r>
              <a:rPr lang="ru-RU" dirty="0" smtClean="0"/>
              <a:t>Формирование экологической культуры и активной гражданской позиции</a:t>
            </a:r>
          </a:p>
          <a:p>
            <a:pPr algn="just">
              <a:buFontTx/>
              <a:buChar char="-"/>
            </a:pPr>
            <a:r>
              <a:rPr lang="ru-RU" dirty="0" smtClean="0"/>
              <a:t> Воспитание гуманного отношения к птицам</a:t>
            </a:r>
            <a:endParaRPr lang="ru-RU" dirty="0"/>
          </a:p>
        </p:txBody>
      </p:sp>
      <p:pic>
        <p:nvPicPr>
          <p:cNvPr id="7" name="Рисунок 6" descr="C:\Users\солнышко\Downloads\Новая папка\картинки для краеведения\символика\0_fb018_41916e53_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3357586" cy="2571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солнышко\Desktop\IMG_20190316_1814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857628"/>
            <a:ext cx="349250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9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EE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35846"/>
            <a:ext cx="4857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Используем разные формы работы с детьми  и родителями:</a:t>
            </a:r>
          </a:p>
          <a:p>
            <a:r>
              <a:rPr lang="ru-RU" dirty="0" smtClean="0"/>
              <a:t>*Познавательные беседы о  зимующих птицах нашего края, дидактические игры «Угадай по описанию», «</a:t>
            </a:r>
            <a:r>
              <a:rPr lang="ru-RU" dirty="0" err="1" smtClean="0"/>
              <a:t>Да-нет</a:t>
            </a:r>
            <a:r>
              <a:rPr lang="ru-RU" dirty="0" smtClean="0"/>
              <a:t>»; «В мире живой природы»; «Четвертый лишний»; «Часть и целое», «Кого не стало»;</a:t>
            </a:r>
          </a:p>
          <a:p>
            <a:r>
              <a:rPr lang="ru-RU" dirty="0" smtClean="0"/>
              <a:t>*Работа в центре природы: рассматривание пособий по темам: «Времена года и погода», «Зимующие птицы», «Дикие птицы средней полосы», «У тетушки совы»;</a:t>
            </a:r>
          </a:p>
          <a:p>
            <a:r>
              <a:rPr lang="ru-RU" dirty="0" smtClean="0"/>
              <a:t>*Выставка информационного материала для детей и родителей:  «Покормите птиц зимой!», «Птицы наши друзья», «Кто прилетит к вашей кормушке» /стихи,  пословицы и загадки о птицах/;</a:t>
            </a:r>
          </a:p>
          <a:p>
            <a:r>
              <a:rPr lang="ru-RU" dirty="0" smtClean="0"/>
              <a:t>*Наблюдение на прогулке за прилетающими птицами, их повадками;  рассматривание следов на снегу возле кормушек, подвижные игры с имитацией движений птиц;</a:t>
            </a:r>
          </a:p>
          <a:p>
            <a:endParaRPr lang="ru-RU" dirty="0"/>
          </a:p>
        </p:txBody>
      </p:sp>
      <p:pic>
        <p:nvPicPr>
          <p:cNvPr id="5" name="Рисунок 4" descr="I:\DCIM\136___01\IMG_40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66"/>
            <a:ext cx="328614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:\DCIM\136___01\IMG_40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328614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9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EE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97346"/>
            <a:ext cx="45720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*Чтение познавательной (пособие </a:t>
            </a:r>
            <a:r>
              <a:rPr lang="ru-RU" dirty="0" err="1" smtClean="0"/>
              <a:t>Шорыгиной</a:t>
            </a:r>
            <a:r>
              <a:rPr lang="ru-RU" dirty="0" smtClean="0"/>
              <a:t> Т.А. «Птицы», энциклопедии) и художественной литературы о птицах (стихи В.Звягина «На дворе морозище», С.Есенин «Воробышки игривые», </a:t>
            </a:r>
            <a:r>
              <a:rPr lang="ru-RU" dirty="0" err="1" smtClean="0"/>
              <a:t>А.Барто</a:t>
            </a:r>
            <a:r>
              <a:rPr lang="ru-RU" dirty="0" smtClean="0"/>
              <a:t> «Скачет шустрая синица» и др., рассказы </a:t>
            </a:r>
            <a:r>
              <a:rPr lang="ru-RU" dirty="0" err="1" smtClean="0"/>
              <a:t>Е.Чарушин</a:t>
            </a:r>
            <a:r>
              <a:rPr lang="ru-RU" dirty="0" smtClean="0"/>
              <a:t> «Где обедал воробей», </a:t>
            </a:r>
            <a:r>
              <a:rPr lang="ru-RU" dirty="0" err="1" smtClean="0"/>
              <a:t>Г.Скребицкий</a:t>
            </a:r>
            <a:r>
              <a:rPr lang="ru-RU" dirty="0" smtClean="0"/>
              <a:t> «Появились синички», О.Григорьева «Синица», В.Сухомлинский «Как синичка меня будит» и  др.);</a:t>
            </a:r>
          </a:p>
          <a:p>
            <a:pPr algn="just"/>
            <a:r>
              <a:rPr lang="ru-RU" dirty="0" smtClean="0"/>
              <a:t>*Отгадывание и придумывание своих загадок о зимующих птицах;</a:t>
            </a:r>
          </a:p>
          <a:p>
            <a:pPr algn="just"/>
            <a:r>
              <a:rPr lang="ru-RU" dirty="0" smtClean="0"/>
              <a:t>*Слушание музыкальных произведений («Зимняя красота», «Зимняя сказка» </a:t>
            </a:r>
            <a:r>
              <a:rPr lang="ru-RU" dirty="0" err="1" smtClean="0"/>
              <a:t>муз.А.Ермолова</a:t>
            </a:r>
            <a:r>
              <a:rPr lang="ru-RU" dirty="0" smtClean="0"/>
              <a:t>, классическая музыка П.Чайковский , </a:t>
            </a:r>
            <a:r>
              <a:rPr lang="ru-RU" dirty="0" err="1" smtClean="0"/>
              <a:t>А.Вивальди</a:t>
            </a:r>
            <a:r>
              <a:rPr lang="ru-RU" dirty="0" smtClean="0"/>
              <a:t> «Зима» и др.), детских песен о птицах «Всем нужны друзья» </a:t>
            </a:r>
            <a:r>
              <a:rPr lang="ru-RU" dirty="0" err="1" smtClean="0"/>
              <a:t>сл.П.Синявского.муз.З.Компанейца</a:t>
            </a:r>
            <a:r>
              <a:rPr lang="ru-RU" dirty="0" smtClean="0"/>
              <a:t>; пение птиц в лесу;</a:t>
            </a:r>
          </a:p>
          <a:p>
            <a:pPr algn="just"/>
            <a:r>
              <a:rPr lang="ru-RU" dirty="0" smtClean="0"/>
              <a:t>* Изобразительная деятельность детей.</a:t>
            </a:r>
          </a:p>
          <a:p>
            <a:endParaRPr lang="ru-RU" dirty="0" smtClean="0"/>
          </a:p>
        </p:txBody>
      </p:sp>
      <p:pic>
        <p:nvPicPr>
          <p:cNvPr id="4" name="Рисунок 3" descr="C:\Users\солнышко\Downloads\Новая папка\картинки для краеведения\символика\s1200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392909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:\DCIM\137___02\IMG_4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3871909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9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EE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0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*Изготовление кормушек для птиц (дети </a:t>
            </a:r>
          </a:p>
          <a:p>
            <a:r>
              <a:rPr lang="ru-RU" dirty="0" smtClean="0"/>
              <a:t>и родители);</a:t>
            </a:r>
          </a:p>
          <a:p>
            <a:r>
              <a:rPr lang="ru-RU" dirty="0" smtClean="0"/>
              <a:t>* Познавательно-исследовательская деятельность «Какой корм едят птицы»</a:t>
            </a:r>
          </a:p>
          <a:p>
            <a:r>
              <a:rPr lang="ru-RU" dirty="0" smtClean="0"/>
              <a:t>*Повторение правил поведения в природе (рассматривание природоохранных знаков)</a:t>
            </a:r>
          </a:p>
          <a:p>
            <a:endParaRPr lang="ru-RU" dirty="0" smtClean="0"/>
          </a:p>
        </p:txBody>
      </p:sp>
      <p:pic>
        <p:nvPicPr>
          <p:cNvPr id="4" name="Рисунок 3" descr="C:\Users\солнышко\Downloads\Новая папка\картинки для краеведения\символика\400_F_5718639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642918"/>
            <a:ext cx="3214710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nsportal.ru/sites/default/files/2013/12/17/foto03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4143404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EE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48" y="571480"/>
            <a:ext cx="44291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E0EC2"/>
                </a:solidFill>
              </a:rPr>
              <a:t>Птицы -  меньшие друзья!</a:t>
            </a:r>
          </a:p>
          <a:p>
            <a:r>
              <a:rPr lang="ru-RU" sz="2800" dirty="0" smtClean="0">
                <a:solidFill>
                  <a:srgbClr val="0E0EC2"/>
                </a:solidFill>
              </a:rPr>
              <a:t>Забывать о них нельзя!</a:t>
            </a:r>
          </a:p>
          <a:p>
            <a:r>
              <a:rPr lang="ru-RU" sz="2800" dirty="0" smtClean="0">
                <a:solidFill>
                  <a:srgbClr val="0E0EC2"/>
                </a:solidFill>
              </a:rPr>
              <a:t>Им ведь холодно зимой</a:t>
            </a:r>
          </a:p>
          <a:p>
            <a:r>
              <a:rPr lang="ru-RU" sz="2800" dirty="0" smtClean="0">
                <a:solidFill>
                  <a:srgbClr val="0E0EC2"/>
                </a:solidFill>
              </a:rPr>
              <a:t>И бывает голодно!</a:t>
            </a:r>
          </a:p>
          <a:p>
            <a:r>
              <a:rPr lang="ru-RU" sz="2800" dirty="0" smtClean="0">
                <a:solidFill>
                  <a:srgbClr val="0E0EC2"/>
                </a:solidFill>
              </a:rPr>
              <a:t>Мы развешаем кормушки, </a:t>
            </a:r>
          </a:p>
          <a:p>
            <a:r>
              <a:rPr lang="ru-RU" sz="2800" dirty="0" smtClean="0">
                <a:solidFill>
                  <a:srgbClr val="0E0EC2"/>
                </a:solidFill>
              </a:rPr>
              <a:t>Принесем в ладошке</a:t>
            </a:r>
          </a:p>
          <a:p>
            <a:r>
              <a:rPr lang="ru-RU" sz="2800" dirty="0" smtClean="0">
                <a:solidFill>
                  <a:srgbClr val="0E0EC2"/>
                </a:solidFill>
              </a:rPr>
              <a:t>Зернышки и семечки, </a:t>
            </a:r>
          </a:p>
          <a:p>
            <a:r>
              <a:rPr lang="ru-RU" sz="2800" dirty="0" smtClean="0">
                <a:solidFill>
                  <a:srgbClr val="0E0EC2"/>
                </a:solidFill>
              </a:rPr>
              <a:t>Это вам, пичужки!</a:t>
            </a:r>
          </a:p>
          <a:p>
            <a:r>
              <a:rPr lang="ru-RU" i="1" dirty="0" smtClean="0">
                <a:solidFill>
                  <a:srgbClr val="0E0EC2"/>
                </a:solidFill>
              </a:rPr>
              <a:t>                                            автор Дёмина С.В.</a:t>
            </a:r>
            <a:endParaRPr lang="ru-RU" i="1" dirty="0">
              <a:solidFill>
                <a:srgbClr val="0E0EC2"/>
              </a:solidFill>
            </a:endParaRPr>
          </a:p>
        </p:txBody>
      </p:sp>
      <p:pic>
        <p:nvPicPr>
          <p:cNvPr id="7" name="Рисунок 6" descr="C:\Документы\фотки 7 група рппс 2018\IMG_20190304_111448.jpg"/>
          <p:cNvPicPr/>
          <p:nvPr/>
        </p:nvPicPr>
        <p:blipFill>
          <a:blip r:embed="rId2" cstate="print"/>
          <a:srcRect r="8722"/>
          <a:stretch>
            <a:fillRect/>
          </a:stretch>
        </p:blipFill>
        <p:spPr bwMode="auto">
          <a:xfrm>
            <a:off x="428596" y="500042"/>
            <a:ext cx="3714776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ttp://im2-tub-ru.yandex.net/i?id=f6e7cc1a20de4b5c1f18a1f153b01ba4-16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00570"/>
            <a:ext cx="2857552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EE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Документы\фотки 7 група рппс 2018\IMG_20190218_1135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64333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солнышко\Desktop\IMG_20190130_1747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28"/>
            <a:ext cx="2662238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Документы\фотки 7 група рппс 2018\IMG_20181214_130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285752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57620" y="3786190"/>
            <a:ext cx="47149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«Важны для человека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                        добрые дела,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а для птиц – кормушки,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                        полные зерна»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607220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Наблюдение из окна группы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EE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Документы\фотки 7 група рппс 2018\IMG_20190218_113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357982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42976" y="542926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                  Спасибо, за внимание!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9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487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солнышко</cp:lastModifiedBy>
  <cp:revision>21</cp:revision>
  <dcterms:created xsi:type="dcterms:W3CDTF">2019-03-16T09:19:15Z</dcterms:created>
  <dcterms:modified xsi:type="dcterms:W3CDTF">2019-03-16T12:22:04Z</dcterms:modified>
</cp:coreProperties>
</file>